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58" r:id="rId5"/>
    <p:sldId id="272" r:id="rId6"/>
    <p:sldId id="259" r:id="rId7"/>
    <p:sldId id="273" r:id="rId8"/>
    <p:sldId id="260" r:id="rId9"/>
    <p:sldId id="274" r:id="rId10"/>
    <p:sldId id="261" r:id="rId11"/>
    <p:sldId id="275" r:id="rId12"/>
    <p:sldId id="262" r:id="rId13"/>
    <p:sldId id="276" r:id="rId14"/>
    <p:sldId id="263" r:id="rId15"/>
    <p:sldId id="278" r:id="rId16"/>
    <p:sldId id="264" r:id="rId17"/>
    <p:sldId id="279" r:id="rId18"/>
    <p:sldId id="265" r:id="rId19"/>
    <p:sldId id="280" r:id="rId20"/>
    <p:sldId id="281" r:id="rId21"/>
    <p:sldId id="26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3264-C62C-42F9-A7AC-7BBF3C67841B}" type="datetimeFigureOut">
              <a:rPr lang="ko-KR" altLang="en-US" smtClean="0"/>
              <a:t>2018-04-02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FA0A9-372D-4F94-9F1C-AF4CBF13E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923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3264-C62C-42F9-A7AC-7BBF3C67841B}" type="datetimeFigureOut">
              <a:rPr lang="ko-KR" altLang="en-US" smtClean="0"/>
              <a:t>2018-04-02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FA0A9-372D-4F94-9F1C-AF4CBF13E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4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3264-C62C-42F9-A7AC-7BBF3C67841B}" type="datetimeFigureOut">
              <a:rPr lang="ko-KR" altLang="en-US" smtClean="0"/>
              <a:t>2018-04-02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FA0A9-372D-4F94-9F1C-AF4CBF13E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751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3264-C62C-42F9-A7AC-7BBF3C67841B}" type="datetimeFigureOut">
              <a:rPr lang="ko-KR" altLang="en-US" smtClean="0"/>
              <a:t>2018-04-02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FA0A9-372D-4F94-9F1C-AF4CBF13E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574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3264-C62C-42F9-A7AC-7BBF3C67841B}" type="datetimeFigureOut">
              <a:rPr lang="ko-KR" altLang="en-US" smtClean="0"/>
              <a:t>2018-04-02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FA0A9-372D-4F94-9F1C-AF4CBF13E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600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3264-C62C-42F9-A7AC-7BBF3C67841B}" type="datetimeFigureOut">
              <a:rPr lang="ko-KR" altLang="en-US" smtClean="0"/>
              <a:t>2018-04-02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FA0A9-372D-4F94-9F1C-AF4CBF13E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815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3264-C62C-42F9-A7AC-7BBF3C67841B}" type="datetimeFigureOut">
              <a:rPr lang="ko-KR" altLang="en-US" smtClean="0"/>
              <a:t>2018-04-02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FA0A9-372D-4F94-9F1C-AF4CBF13E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167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3264-C62C-42F9-A7AC-7BBF3C67841B}" type="datetimeFigureOut">
              <a:rPr lang="ko-KR" altLang="en-US" smtClean="0"/>
              <a:t>2018-04-02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FA0A9-372D-4F94-9F1C-AF4CBF13E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19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3264-C62C-42F9-A7AC-7BBF3C67841B}" type="datetimeFigureOut">
              <a:rPr lang="ko-KR" altLang="en-US" smtClean="0"/>
              <a:t>2018-04-02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FA0A9-372D-4F94-9F1C-AF4CBF13E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37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3264-C62C-42F9-A7AC-7BBF3C67841B}" type="datetimeFigureOut">
              <a:rPr lang="ko-KR" altLang="en-US" smtClean="0"/>
              <a:t>2018-04-02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FA0A9-372D-4F94-9F1C-AF4CBF13E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981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3264-C62C-42F9-A7AC-7BBF3C67841B}" type="datetimeFigureOut">
              <a:rPr lang="ko-KR" altLang="en-US" smtClean="0"/>
              <a:t>2018-04-02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FA0A9-372D-4F94-9F1C-AF4CBF13E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53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33264-C62C-42F9-A7AC-7BBF3C67841B}" type="datetimeFigureOut">
              <a:rPr lang="ko-KR" altLang="en-US" smtClean="0"/>
              <a:t>2018-04-02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FA0A9-372D-4F94-9F1C-AF4CBF13E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640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4.jpeg"/><Relationship Id="rId7" Type="http://schemas.openxmlformats.org/officeDocument/2006/relationships/image" Target="../media/image72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7" Type="http://schemas.openxmlformats.org/officeDocument/2006/relationships/image" Target="../media/image95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gif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스테인드글라스 작물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mtClean="0"/>
              <a:t>컨셉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안명선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955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276224"/>
          </a:xfrm>
        </p:spPr>
        <p:txBody>
          <a:bodyPr>
            <a:normAutofit/>
          </a:bodyPr>
          <a:lstStyle/>
          <a:p>
            <a:r>
              <a:rPr lang="en-US" altLang="ko-KR" sz="1200" b="1" dirty="0" smtClean="0"/>
              <a:t>1</a:t>
            </a:r>
            <a:r>
              <a:rPr lang="ko-KR" altLang="en-US" sz="1200" b="1" smtClean="0"/>
              <a:t>월 백설공주 </a:t>
            </a:r>
            <a:r>
              <a:rPr lang="en-US" altLang="ko-KR" sz="1200" b="1" dirty="0" smtClean="0"/>
              <a:t>– </a:t>
            </a:r>
            <a:r>
              <a:rPr lang="ko-KR" altLang="en-US" sz="1200" b="1" smtClean="0"/>
              <a:t>왕자 </a:t>
            </a:r>
            <a:r>
              <a:rPr lang="en-US" altLang="ko-KR" sz="1200" b="1" dirty="0" smtClean="0"/>
              <a:t>(</a:t>
            </a:r>
            <a:r>
              <a:rPr lang="ko-KR" altLang="en-US" sz="1200" b="1" smtClean="0"/>
              <a:t>주제 </a:t>
            </a:r>
            <a:r>
              <a:rPr lang="en-US" altLang="ko-KR" sz="1200" b="1" dirty="0" smtClean="0"/>
              <a:t>: </a:t>
            </a:r>
            <a:r>
              <a:rPr lang="ko-KR" altLang="en-US" sz="1200" b="1" smtClean="0"/>
              <a:t>왕자와 공주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032531" y="2006942"/>
            <a:ext cx="2114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smtClean="0"/>
              <a:t>누워있는 공주에게 키스하는 왕자</a:t>
            </a:r>
            <a:endParaRPr lang="en-US" altLang="ko-KR" sz="1000" dirty="0" smtClean="0"/>
          </a:p>
        </p:txBody>
      </p:sp>
      <p:pic>
        <p:nvPicPr>
          <p:cNvPr id="9218" name="Picture 2" descr="ë°±ì¤ê³µì£¼ ìì í¤ì¤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" y="798670"/>
            <a:ext cx="3804138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ë°±ì¤ê³µì£¼ ìì í¤ì¤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919" y="798670"/>
            <a:ext cx="4068324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ë°±ì¤ê³µì£¼ ìì í¤ì¤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3983881"/>
            <a:ext cx="3721100" cy="272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ê³µì£¼ë ìê¸°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983881"/>
            <a:ext cx="1777243" cy="272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68243" y="5221629"/>
            <a:ext cx="2589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smtClean="0"/>
              <a:t>왕자가 공주를 공주님 안기하고 있는 형태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176154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276224"/>
          </a:xfrm>
        </p:spPr>
        <p:txBody>
          <a:bodyPr>
            <a:normAutofit/>
          </a:bodyPr>
          <a:lstStyle/>
          <a:p>
            <a:r>
              <a:rPr lang="en-US" altLang="ko-KR" sz="1200" b="1" dirty="0" smtClean="0"/>
              <a:t>1</a:t>
            </a:r>
            <a:r>
              <a:rPr lang="ko-KR" altLang="en-US" sz="1200" b="1" smtClean="0"/>
              <a:t>월 백설공주 </a:t>
            </a:r>
            <a:r>
              <a:rPr lang="en-US" altLang="ko-KR" sz="1200" b="1" dirty="0" smtClean="0"/>
              <a:t>– </a:t>
            </a:r>
            <a:r>
              <a:rPr lang="ko-KR" altLang="en-US" sz="1200" b="1" smtClean="0"/>
              <a:t>왕자 </a:t>
            </a:r>
            <a:r>
              <a:rPr lang="en-US" altLang="ko-KR" sz="1200" b="1" dirty="0" smtClean="0"/>
              <a:t>(</a:t>
            </a:r>
            <a:r>
              <a:rPr lang="ko-KR" altLang="en-US" sz="1200" b="1" smtClean="0"/>
              <a:t>주제 </a:t>
            </a:r>
            <a:r>
              <a:rPr lang="en-US" altLang="ko-KR" sz="1200" b="1" dirty="0" smtClean="0"/>
              <a:t>: </a:t>
            </a:r>
            <a:r>
              <a:rPr lang="ko-KR" altLang="en-US" sz="1200" b="1" smtClean="0"/>
              <a:t>거울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76225"/>
            <a:ext cx="47147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smtClean="0"/>
              <a:t>단정한 머리 스타일과 중세 시대 기사 느낌의 예복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버프 코트</a:t>
            </a:r>
            <a:r>
              <a:rPr lang="en-US" altLang="ko-KR" sz="1000" dirty="0" smtClean="0"/>
              <a:t>)</a:t>
            </a:r>
            <a:r>
              <a:rPr lang="ko-KR" altLang="en-US" sz="1000" smtClean="0"/>
              <a:t>과 허리춤에 찬 검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10242" name="Picture 2" descr="Magic mirror on the wall who's the fairest of them all ? #disney #disneyland #snowwhite #evilqueen #evilqueenoldhag #magicmirror #funkopop #pop #funkodisney #disneylife #disneyfan #disneylover #disneyaddict #disnerd #disneygram #instadisney #disneylifestyle #juliecor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600074"/>
            <a:ext cx="3204641" cy="320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34.6k Likes, 85 Comments - Disney Princess (@thedisneyprincesses) on Instagram: âSome day, your dreams will come true. â¨ (: Bryan Mon, Lead Character Artist | #SnowWhite80)â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118" y="600074"/>
            <a:ext cx="2568257" cy="321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Stained glass - Snow Whi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013" y="1131450"/>
            <a:ext cx="3204640" cy="320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snow white..Once Upon a Time &lt;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3882343"/>
            <a:ext cx="2052007" cy="276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ì§ê¸ ëë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102" y="3804714"/>
            <a:ext cx="199083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photo 6d98f0f7b3cb6328c366f0ff207a088b_zpsf5d9f7ec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85" y="3804714"/>
            <a:ext cx="20129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347935" y="5191315"/>
            <a:ext cx="1473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smtClean="0"/>
              <a:t>여닫이 문을 가진 거울</a:t>
            </a:r>
            <a:endParaRPr lang="en-US" altLang="ko-KR" sz="1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9712018" y="4336091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smtClean="0"/>
              <a:t>단순 원형</a:t>
            </a:r>
            <a:endParaRPr lang="en-US" altLang="ko-KR" sz="1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048375" y="2079284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err="1" smtClean="0"/>
              <a:t>중세풍</a:t>
            </a:r>
            <a:r>
              <a:rPr lang="ko-KR" altLang="en-US" sz="1000" dirty="0" smtClean="0"/>
              <a:t> 거울 형식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1762847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276224"/>
          </a:xfrm>
        </p:spPr>
        <p:txBody>
          <a:bodyPr>
            <a:normAutofit/>
          </a:bodyPr>
          <a:lstStyle/>
          <a:p>
            <a:r>
              <a:rPr lang="en-US" altLang="ko-KR" sz="1200" b="1" dirty="0" smtClean="0"/>
              <a:t>2</a:t>
            </a:r>
            <a:r>
              <a:rPr lang="ko-KR" altLang="en-US" sz="1200" b="1" smtClean="0"/>
              <a:t>월 아나스타시야 </a:t>
            </a:r>
            <a:r>
              <a:rPr lang="en-US" altLang="ko-KR" sz="1200" b="1" dirty="0" smtClean="0"/>
              <a:t>– </a:t>
            </a:r>
            <a:r>
              <a:rPr lang="ko-KR" altLang="en-US" sz="1200" b="1" smtClean="0"/>
              <a:t>알렉세이</a:t>
            </a:r>
            <a:r>
              <a:rPr lang="en-US" altLang="ko-KR" sz="1200" b="1" dirty="0" smtClean="0"/>
              <a:t>(</a:t>
            </a:r>
            <a:r>
              <a:rPr lang="ko-KR" altLang="en-US" sz="1200" b="1" smtClean="0"/>
              <a:t>아나스타시야의 동생</a:t>
            </a:r>
            <a:r>
              <a:rPr lang="en-US" altLang="ko-KR" sz="1200" b="1" dirty="0" smtClean="0"/>
              <a:t>) </a:t>
            </a:r>
            <a:r>
              <a:rPr lang="en-US" altLang="ko-KR" sz="1200" b="1" dirty="0"/>
              <a:t>(</a:t>
            </a:r>
            <a:r>
              <a:rPr lang="ko-KR" altLang="en-US" sz="1200" b="1" smtClean="0"/>
              <a:t>주제</a:t>
            </a:r>
            <a:r>
              <a:rPr lang="en-US" altLang="ko-KR" sz="1200" b="1" dirty="0" smtClean="0"/>
              <a:t>: </a:t>
            </a:r>
            <a:r>
              <a:rPr lang="ko-KR" altLang="en-US" sz="1200" b="1" smtClean="0"/>
              <a:t>다정한 남매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636173" y="5313307"/>
            <a:ext cx="1729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smtClean="0"/>
              <a:t>다정한 누나와 동생의 모습</a:t>
            </a:r>
            <a:endParaRPr lang="en-US" altLang="ko-KR" sz="1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1690687"/>
            <a:ext cx="2619375" cy="1743075"/>
          </a:xfrm>
          <a:prstGeom prst="rect">
            <a:avLst/>
          </a:prstGeom>
        </p:spPr>
      </p:pic>
      <p:pic>
        <p:nvPicPr>
          <p:cNvPr id="11268" name="Picture 4" descr="íì¼:attachment/anaale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925" y="1690687"/>
            <a:ext cx="264795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ë¤ì í ë¨ë§¤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00" y="169068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ìëë®¤ì§ì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525" y="2315913"/>
            <a:ext cx="2854823" cy="285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ëëì ë¨ëì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2" y="36099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916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276224"/>
          </a:xfrm>
        </p:spPr>
        <p:txBody>
          <a:bodyPr>
            <a:normAutofit/>
          </a:bodyPr>
          <a:lstStyle/>
          <a:p>
            <a:r>
              <a:rPr lang="en-US" altLang="ko-KR" sz="1200" b="1" dirty="0" smtClean="0"/>
              <a:t>2</a:t>
            </a:r>
            <a:r>
              <a:rPr lang="ko-KR" altLang="en-US" sz="1200" b="1" smtClean="0"/>
              <a:t>월 아나스타시야 </a:t>
            </a:r>
            <a:r>
              <a:rPr lang="en-US" altLang="ko-KR" sz="1200" b="1" dirty="0" smtClean="0"/>
              <a:t>– </a:t>
            </a:r>
            <a:r>
              <a:rPr lang="ko-KR" altLang="en-US" sz="1200" b="1" smtClean="0"/>
              <a:t>알렉세이</a:t>
            </a:r>
            <a:r>
              <a:rPr lang="en-US" altLang="ko-KR" sz="1200" b="1" dirty="0" smtClean="0"/>
              <a:t>(</a:t>
            </a:r>
            <a:r>
              <a:rPr lang="ko-KR" altLang="en-US" sz="1200" b="1" smtClean="0"/>
              <a:t>아나스타시야의 동생</a:t>
            </a:r>
            <a:r>
              <a:rPr lang="en-US" altLang="ko-KR" sz="1200" b="1" dirty="0" smtClean="0"/>
              <a:t>) </a:t>
            </a:r>
            <a:r>
              <a:rPr lang="en-US" altLang="ko-KR" sz="1200" b="1" dirty="0" smtClean="0"/>
              <a:t>(</a:t>
            </a:r>
            <a:r>
              <a:rPr lang="ko-KR" altLang="en-US" sz="1200" b="1" smtClean="0"/>
              <a:t>주제 </a:t>
            </a:r>
            <a:r>
              <a:rPr lang="en-US" altLang="ko-KR" sz="1200" b="1" dirty="0" smtClean="0"/>
              <a:t>: </a:t>
            </a:r>
            <a:r>
              <a:rPr lang="ko-KR" altLang="en-US" sz="1200" b="1" smtClean="0"/>
              <a:t>황제 가문 느낌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89191" y="4107246"/>
            <a:ext cx="1473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smtClean="0"/>
              <a:t>황제의 가문 문양 형식</a:t>
            </a:r>
            <a:endParaRPr lang="en-US" altLang="ko-KR" sz="1000" dirty="0" smtClean="0"/>
          </a:p>
        </p:txBody>
      </p:sp>
      <p:pic>
        <p:nvPicPr>
          <p:cNvPr id="12290" name="Picture 2" descr="íì¼:external/02varvara.files.wordpress.com/coa_russian_empir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984112"/>
            <a:ext cx="2550163" cy="296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320860" y="787042"/>
            <a:ext cx="6307167" cy="4251636"/>
            <a:chOff x="3001013" y="385022"/>
            <a:chExt cx="8713726" cy="5873888"/>
          </a:xfrm>
        </p:grpSpPr>
        <p:pic>
          <p:nvPicPr>
            <p:cNvPr id="12292" name="Picture 4" descr="í©ì  ì´ìí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194" y="385022"/>
              <a:ext cx="1980167" cy="2968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4" name="Picture 6" descr="í©ì  ì´ìí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7361" y="385022"/>
              <a:ext cx="2968764" cy="2968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6" name="Picture 8" descr="í©ì  ì´ìí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1013" y="3353786"/>
              <a:ext cx="4357686" cy="2905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8" name="Picture 10" descr="í©ì  ì´ìí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699" y="3354882"/>
              <a:ext cx="4356040" cy="2904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0" name="Picture 12" descr="í©ì  ì´ìí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6125" y="389592"/>
              <a:ext cx="2338614" cy="296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8015356" y="5084742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smtClean="0"/>
              <a:t>그림 액자 형식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3507439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04799"/>
          </a:xfrm>
        </p:spPr>
        <p:txBody>
          <a:bodyPr>
            <a:normAutofit/>
          </a:bodyPr>
          <a:lstStyle/>
          <a:p>
            <a:r>
              <a:rPr lang="en-US" altLang="ko-KR" sz="1200" b="1" dirty="0" smtClean="0"/>
              <a:t>3</a:t>
            </a:r>
            <a:r>
              <a:rPr lang="ko-KR" altLang="en-US" sz="1200" b="1" smtClean="0"/>
              <a:t>월 백조의 호수 오데뜨 </a:t>
            </a:r>
            <a:r>
              <a:rPr lang="en-US" altLang="ko-KR" sz="1200" b="1" dirty="0" smtClean="0"/>
              <a:t>– </a:t>
            </a:r>
            <a:r>
              <a:rPr lang="ko-KR" altLang="en-US" sz="1200" b="1" smtClean="0"/>
              <a:t>흑조 </a:t>
            </a:r>
            <a:r>
              <a:rPr lang="ko-KR" altLang="en-US" sz="1200" b="1" smtClean="0"/>
              <a:t>오딜 </a:t>
            </a:r>
            <a:r>
              <a:rPr lang="en-US" altLang="ko-KR" sz="1200" b="1" dirty="0" smtClean="0"/>
              <a:t>(</a:t>
            </a:r>
            <a:r>
              <a:rPr lang="ko-KR" altLang="en-US" sz="1200" b="1" smtClean="0"/>
              <a:t>주제 </a:t>
            </a:r>
            <a:r>
              <a:rPr lang="en-US" altLang="ko-KR" sz="1200" b="1" dirty="0" smtClean="0"/>
              <a:t>: </a:t>
            </a:r>
            <a:r>
              <a:rPr lang="ko-KR" altLang="en-US" sz="1200" b="1" smtClean="0"/>
              <a:t>흑과 백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76225"/>
            <a:ext cx="6227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err="1" smtClean="0"/>
              <a:t>홈가든</a:t>
            </a:r>
            <a:r>
              <a:rPr lang="ko-KR" altLang="en-US" sz="1000" dirty="0" smtClean="0"/>
              <a:t> 시즌 </a:t>
            </a:r>
            <a:r>
              <a:rPr lang="en-US" altLang="ko-KR" sz="1000" dirty="0" smtClean="0"/>
              <a:t>5</a:t>
            </a:r>
            <a:r>
              <a:rPr lang="ko-KR" altLang="en-US" sz="1000" smtClean="0"/>
              <a:t>에서의 백조에 대비되는 흑조 컨셉으로 검은 </a:t>
            </a:r>
            <a:r>
              <a:rPr lang="ko-KR" altLang="en-US" sz="1000" dirty="0" smtClean="0"/>
              <a:t>백합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루비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그리고 짙은 눈화장 등이 특징이다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13316" name="Picture 4" descr="íë ìì¹´ë í¸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505" y="3963830"/>
            <a:ext cx="17907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Queen of Hearts -Bicycle &quot;Venexiana&quot; deck of playing cards by Half Moon Playing Car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905250"/>
            <a:ext cx="2292506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" y="581025"/>
            <a:ext cx="8198068" cy="2642517"/>
            <a:chOff x="1" y="581025"/>
            <a:chExt cx="10423050" cy="3359705"/>
          </a:xfrm>
        </p:grpSpPr>
        <p:pic>
          <p:nvPicPr>
            <p:cNvPr id="13314" name="Picture 2" descr="ë°±ì¡°ì í¸ì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581025"/>
              <a:ext cx="4029364" cy="3324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9365" y="581025"/>
              <a:ext cx="4155283" cy="3324226"/>
            </a:xfrm>
            <a:prstGeom prst="rect">
              <a:avLst/>
            </a:prstGeom>
          </p:spPr>
        </p:pic>
        <p:pic>
          <p:nvPicPr>
            <p:cNvPr id="12" name="Picture 4" descr="ì¤ë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4648" y="581026"/>
              <a:ext cx="2238403" cy="3359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8" descr="ì¤ë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109" y="3552646"/>
            <a:ext cx="2098685" cy="280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121254" y="5258514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err="1" smtClean="0"/>
              <a:t>플레잉</a:t>
            </a:r>
            <a:r>
              <a:rPr lang="ko-KR" altLang="en-US" sz="1000" dirty="0" smtClean="0"/>
              <a:t> 카드 형식</a:t>
            </a:r>
            <a:endParaRPr lang="en-US" altLang="ko-KR" sz="10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083205" y="3254216"/>
            <a:ext cx="22333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err="1" smtClean="0"/>
              <a:t>흑조와</a:t>
            </a:r>
            <a:r>
              <a:rPr lang="ko-KR" altLang="en-US" sz="1000" dirty="0" smtClean="0"/>
              <a:t> 백조가 서로 춤을 추고 있다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8939794" y="4957015"/>
            <a:ext cx="27911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err="1" smtClean="0"/>
              <a:t>흑조와</a:t>
            </a:r>
            <a:r>
              <a:rPr lang="ko-KR" altLang="en-US" sz="1000" dirty="0" smtClean="0"/>
              <a:t> 백조가 서로 다른 </a:t>
            </a:r>
            <a:r>
              <a:rPr lang="ko-KR" altLang="en-US" sz="1000" smtClean="0"/>
              <a:t>포즈를 취하고 있다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618078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04799"/>
          </a:xfrm>
        </p:spPr>
        <p:txBody>
          <a:bodyPr>
            <a:normAutofit/>
          </a:bodyPr>
          <a:lstStyle/>
          <a:p>
            <a:r>
              <a:rPr lang="en-US" altLang="ko-KR" sz="1200" b="1" dirty="0" smtClean="0"/>
              <a:t>3</a:t>
            </a:r>
            <a:r>
              <a:rPr lang="ko-KR" altLang="en-US" sz="1200" b="1" smtClean="0"/>
              <a:t>월 백조의 호수 오데뜨 </a:t>
            </a:r>
            <a:r>
              <a:rPr lang="en-US" altLang="ko-KR" sz="1200" b="1" dirty="0" smtClean="0"/>
              <a:t>– </a:t>
            </a:r>
            <a:r>
              <a:rPr lang="ko-KR" altLang="en-US" sz="1200" b="1" smtClean="0"/>
              <a:t>흑조 </a:t>
            </a:r>
            <a:r>
              <a:rPr lang="ko-KR" altLang="en-US" sz="1200" b="1" smtClean="0"/>
              <a:t>오딜 </a:t>
            </a:r>
            <a:r>
              <a:rPr lang="en-US" altLang="ko-KR" sz="1200" b="1" dirty="0" smtClean="0"/>
              <a:t>(</a:t>
            </a:r>
            <a:r>
              <a:rPr lang="ko-KR" altLang="en-US" sz="1200" b="1" smtClean="0"/>
              <a:t>주제</a:t>
            </a:r>
            <a:r>
              <a:rPr lang="en-US" altLang="ko-KR" sz="1200" b="1" dirty="0" smtClean="0"/>
              <a:t>: </a:t>
            </a:r>
            <a:r>
              <a:rPr lang="ko-KR" altLang="en-US" sz="1200" b="1" smtClean="0"/>
              <a:t>흑과 백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76225"/>
            <a:ext cx="6227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err="1" smtClean="0"/>
              <a:t>홈가든</a:t>
            </a:r>
            <a:r>
              <a:rPr lang="ko-KR" altLang="en-US" sz="1000" dirty="0" smtClean="0"/>
              <a:t> 시즌 </a:t>
            </a:r>
            <a:r>
              <a:rPr lang="en-US" altLang="ko-KR" sz="1000" dirty="0" smtClean="0"/>
              <a:t>5</a:t>
            </a:r>
            <a:r>
              <a:rPr lang="ko-KR" altLang="en-US" sz="1000" smtClean="0"/>
              <a:t>에서의 백조에 대비되는 흑조 컨셉으로 검은 </a:t>
            </a:r>
            <a:r>
              <a:rPr lang="ko-KR" altLang="en-US" sz="1000" dirty="0" smtClean="0"/>
              <a:t>백합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루비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그리고 짙은 눈화장 등이 특징이다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34006" y="4542572"/>
            <a:ext cx="2940270" cy="2126242"/>
            <a:chOff x="-1" y="3905250"/>
            <a:chExt cx="4083206" cy="2952750"/>
          </a:xfrm>
        </p:grpSpPr>
        <p:pic>
          <p:nvPicPr>
            <p:cNvPr id="13316" name="Picture 4" descr="íë ìì¹´ë í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2505" y="3963830"/>
              <a:ext cx="1790700" cy="2552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8" name="Picture 6" descr="Queen of Hearts -Bicycle &quot;Venexiana&quot; deck of playing cards by Half Moon Playing Card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3905250"/>
              <a:ext cx="2292506" cy="295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338" name="Picture 2" descr="ë°±ì¡° ëª¨ì íëë¦¬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487" y="2192337"/>
            <a:ext cx="2105025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ê´ë ¨ ì´ë¯¸ì§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976" y="2106612"/>
            <a:ext cx="2144298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ë°±ì¡° ëª¨ì íëë¦¬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627934"/>
            <a:ext cx="45720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569" y="552608"/>
            <a:ext cx="2466975" cy="1857375"/>
          </a:xfrm>
          <a:prstGeom prst="rect">
            <a:avLst/>
          </a:prstGeom>
        </p:spPr>
      </p:pic>
      <p:pic>
        <p:nvPicPr>
          <p:cNvPr id="14346" name="Picture 10" descr="íëì¤ ì ì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658" y="552608"/>
            <a:ext cx="2370128" cy="292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071062" y="5515689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err="1" smtClean="0"/>
              <a:t>플레잉</a:t>
            </a:r>
            <a:r>
              <a:rPr lang="ko-KR" altLang="en-US" sz="1000" dirty="0" smtClean="0"/>
              <a:t> 카드 형태</a:t>
            </a:r>
            <a:endParaRPr lang="en-US" altLang="ko-KR" sz="10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523686" y="3671212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smtClean="0"/>
              <a:t>접시 형태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2754774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>
          <a:xfrm>
            <a:off x="0" y="1"/>
            <a:ext cx="12192000" cy="304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 smtClean="0"/>
              <a:t>4</a:t>
            </a:r>
            <a:r>
              <a:rPr lang="ko-KR" altLang="en-US" sz="1200" b="1" smtClean="0"/>
              <a:t>월 카르멘 </a:t>
            </a:r>
            <a:r>
              <a:rPr lang="en-US" altLang="ko-KR" sz="1200" b="1" dirty="0" smtClean="0"/>
              <a:t>– </a:t>
            </a:r>
            <a:r>
              <a:rPr lang="ko-KR" altLang="en-US" sz="1200" b="1" smtClean="0"/>
              <a:t>에스카밀로 </a:t>
            </a:r>
            <a:r>
              <a:rPr lang="en-US" altLang="ko-KR" sz="1200" b="1" dirty="0" smtClean="0"/>
              <a:t>(</a:t>
            </a:r>
            <a:r>
              <a:rPr lang="ko-KR" altLang="en-US" sz="1200" b="1" smtClean="0"/>
              <a:t>투우사</a:t>
            </a:r>
            <a:r>
              <a:rPr lang="en-US" altLang="ko-KR" sz="1200" b="1" dirty="0" smtClean="0"/>
              <a:t>) (</a:t>
            </a:r>
            <a:r>
              <a:rPr lang="ko-KR" altLang="en-US" sz="1200" b="1" smtClean="0"/>
              <a:t>주제 </a:t>
            </a:r>
            <a:r>
              <a:rPr lang="en-US" altLang="ko-KR" sz="1200" b="1" dirty="0" smtClean="0"/>
              <a:t>: </a:t>
            </a:r>
            <a:r>
              <a:rPr lang="ko-KR" altLang="en-US" sz="1200" b="1" smtClean="0"/>
              <a:t>스페인의 정열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505949" y="5368727"/>
            <a:ext cx="27911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err="1" smtClean="0"/>
              <a:t>카르멘과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에스카</a:t>
            </a:r>
            <a:r>
              <a:rPr lang="ko-KR" altLang="en-US" sz="1000" smtClean="0"/>
              <a:t> 밀로가 같이 춤을 추고 있다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  <p:pic>
        <p:nvPicPr>
          <p:cNvPr id="15362" name="Picture 2" descr="ì¹´ë¥´ë©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9512"/>
            <a:ext cx="27432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íë¼ë©©ì½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925" y="1179512"/>
            <a:ext cx="5238750" cy="34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íë¼ë©©ì½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53926"/>
            <a:ext cx="3107797" cy="233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422305" y="4732989"/>
            <a:ext cx="43813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err="1" smtClean="0"/>
              <a:t>에스카밀로가</a:t>
            </a:r>
            <a:r>
              <a:rPr lang="ko-KR" altLang="en-US" sz="1000" dirty="0" smtClean="0"/>
              <a:t> 기타를 치고 있고 </a:t>
            </a:r>
            <a:r>
              <a:rPr lang="ko-KR" altLang="en-US" sz="1000" dirty="0" err="1" smtClean="0"/>
              <a:t>카르멘의</a:t>
            </a:r>
            <a:r>
              <a:rPr lang="ko-KR" altLang="en-US" sz="1000" dirty="0" smtClean="0"/>
              <a:t> 그 음악에 맞춰</a:t>
            </a:r>
            <a:r>
              <a:rPr lang="en-US" altLang="ko-KR" sz="1000" dirty="0"/>
              <a:t> </a:t>
            </a:r>
            <a:r>
              <a:rPr lang="ko-KR" altLang="en-US" sz="1000" smtClean="0"/>
              <a:t>춤을 추고 있다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3241914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>
          <a:xfrm>
            <a:off x="0" y="1"/>
            <a:ext cx="12192000" cy="304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 smtClean="0"/>
              <a:t>4</a:t>
            </a:r>
            <a:r>
              <a:rPr lang="ko-KR" altLang="en-US" sz="1200" b="1" smtClean="0"/>
              <a:t>월 카르멘 </a:t>
            </a:r>
            <a:r>
              <a:rPr lang="en-US" altLang="ko-KR" sz="1200" b="1" dirty="0" smtClean="0"/>
              <a:t>– </a:t>
            </a:r>
            <a:r>
              <a:rPr lang="ko-KR" altLang="en-US" sz="1200" b="1" smtClean="0"/>
              <a:t>에스카밀로 </a:t>
            </a:r>
            <a:r>
              <a:rPr lang="en-US" altLang="ko-KR" sz="1200" b="1" dirty="0" smtClean="0"/>
              <a:t>(</a:t>
            </a:r>
            <a:r>
              <a:rPr lang="ko-KR" altLang="en-US" sz="1200" b="1" smtClean="0"/>
              <a:t>투우사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920332" y="6267450"/>
            <a:ext cx="1556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err="1" smtClean="0"/>
              <a:t>알함브라</a:t>
            </a:r>
            <a:r>
              <a:rPr lang="ko-KR" altLang="en-US" sz="1000" dirty="0" smtClean="0"/>
              <a:t> 궁전 아치형태</a:t>
            </a:r>
            <a:endParaRPr lang="en-US" altLang="ko-KR" sz="1000" dirty="0" smtClean="0"/>
          </a:p>
        </p:txBody>
      </p:sp>
      <p:pic>
        <p:nvPicPr>
          <p:cNvPr id="16388" name="Picture 4" descr="ìí¨ë¸ë¼ ê¶ì 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522446"/>
            <a:ext cx="4667250" cy="312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ìí¨ë¸ë¼ ê¶ì 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4" y="3645842"/>
            <a:ext cx="3549650" cy="253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ì¹´íë£¨ë ììë¹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685" y="2867025"/>
            <a:ext cx="4873889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ì¤íë¼ ê·¹ì¥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992" y="371729"/>
            <a:ext cx="3388197" cy="249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751211" y="6058195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smtClean="0"/>
              <a:t>오페라 극장 형식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2892111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í¼í°í¬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516" y="539168"/>
            <a:ext cx="5725019" cy="429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0" y="1"/>
            <a:ext cx="12192000" cy="304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5</a:t>
            </a:r>
            <a:r>
              <a:rPr lang="ko-KR" altLang="en-US" sz="1200" b="1" smtClean="0"/>
              <a:t>월 팅커벨 </a:t>
            </a:r>
            <a:r>
              <a:rPr lang="en-US" altLang="ko-KR" sz="1200" b="1" dirty="0" smtClean="0"/>
              <a:t>– </a:t>
            </a:r>
            <a:r>
              <a:rPr lang="ko-KR" altLang="en-US" sz="1200" b="1" smtClean="0"/>
              <a:t>피터팬 </a:t>
            </a:r>
            <a:r>
              <a:rPr lang="en-US" altLang="ko-KR" sz="1200" b="1" dirty="0" smtClean="0"/>
              <a:t>(</a:t>
            </a:r>
            <a:r>
              <a:rPr lang="ko-KR" altLang="en-US" sz="1200" b="1" smtClean="0"/>
              <a:t>주제 </a:t>
            </a:r>
            <a:r>
              <a:rPr lang="en-US" altLang="ko-KR" sz="1200" b="1" dirty="0" smtClean="0"/>
              <a:t>: </a:t>
            </a:r>
            <a:r>
              <a:rPr lang="ko-KR" altLang="en-US" sz="1200" b="1" smtClean="0"/>
              <a:t>엘프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08802" y="6286121"/>
            <a:ext cx="2589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smtClean="0"/>
              <a:t>피터팬과 </a:t>
            </a:r>
            <a:r>
              <a:rPr lang="ko-KR" altLang="en-US" sz="1000" dirty="0" err="1" smtClean="0"/>
              <a:t>팅커벨이</a:t>
            </a:r>
            <a:r>
              <a:rPr lang="ko-KR" altLang="en-US" sz="1000" dirty="0" smtClean="0"/>
              <a:t> 같이 하늘을 날고 있음</a:t>
            </a:r>
            <a:endParaRPr lang="en-US" altLang="ko-KR" sz="1000" dirty="0" smtClean="0"/>
          </a:p>
        </p:txBody>
      </p:sp>
      <p:pic>
        <p:nvPicPr>
          <p:cNvPr id="18434" name="Picture 2" descr="íì»¤ë²¨ê³¼ í¼í°í¬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539168"/>
            <a:ext cx="3038475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íì»¤ë²¨ê³¼ í¼í°í¬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3499052"/>
            <a:ext cx="304800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Peter Pan [feat. the mermaids of the lagoon (x2)] (Stained Glass by MandieManzano @deviantART) #PeterP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25" y="539168"/>
            <a:ext cx="20478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33352" y="6286121"/>
            <a:ext cx="2188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smtClean="0"/>
              <a:t>피터팬과 </a:t>
            </a:r>
            <a:r>
              <a:rPr lang="ko-KR" altLang="en-US" sz="1000" dirty="0" err="1" smtClean="0"/>
              <a:t>팅커벨이</a:t>
            </a:r>
            <a:r>
              <a:rPr lang="ko-KR" altLang="en-US" sz="1000" dirty="0" smtClean="0"/>
              <a:t> 나란히 </a:t>
            </a:r>
            <a:r>
              <a:rPr lang="ko-KR" altLang="en-US" sz="1000" smtClean="0"/>
              <a:t>서 있다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614815" y="4944190"/>
            <a:ext cx="28296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err="1" smtClean="0"/>
              <a:t>팅커벨과</a:t>
            </a:r>
            <a:r>
              <a:rPr lang="ko-KR" altLang="en-US" sz="1000" dirty="0" smtClean="0"/>
              <a:t> 피터팬이 </a:t>
            </a:r>
            <a:r>
              <a:rPr lang="ko-KR" altLang="en-US" sz="1000" dirty="0" err="1" smtClean="0"/>
              <a:t>네버랜드를</a:t>
            </a:r>
            <a:r>
              <a:rPr lang="ko-KR" altLang="en-US" sz="1000" smtClean="0"/>
              <a:t> 소개하고 있다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4129952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1"/>
            <a:ext cx="12192000" cy="304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5</a:t>
            </a:r>
            <a:r>
              <a:rPr lang="ko-KR" altLang="en-US" sz="1200" b="1" smtClean="0"/>
              <a:t>월 팅커벨 </a:t>
            </a:r>
            <a:r>
              <a:rPr lang="en-US" altLang="ko-KR" sz="1200" b="1" dirty="0" smtClean="0"/>
              <a:t>– </a:t>
            </a:r>
            <a:r>
              <a:rPr lang="ko-KR" altLang="en-US" sz="1200" b="1" smtClean="0"/>
              <a:t>피터팬 </a:t>
            </a:r>
            <a:r>
              <a:rPr lang="en-US" altLang="ko-KR" sz="1200" b="1" dirty="0" smtClean="0"/>
              <a:t>(</a:t>
            </a:r>
            <a:r>
              <a:rPr lang="ko-KR" altLang="en-US" sz="1200" b="1" smtClean="0"/>
              <a:t>주제 </a:t>
            </a:r>
            <a:r>
              <a:rPr lang="en-US" altLang="ko-KR" sz="1200" b="1" dirty="0" smtClean="0"/>
              <a:t>: </a:t>
            </a:r>
            <a:r>
              <a:rPr lang="ko-KR" altLang="en-US" sz="1200" b="1" smtClean="0"/>
              <a:t>네버랜드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76225"/>
            <a:ext cx="29642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smtClean="0"/>
              <a:t>나뭇잎 옷과 모자를 쓰고 있는 어린 소년의 모습</a:t>
            </a:r>
            <a:r>
              <a:rPr lang="en-US" altLang="ko-KR" sz="1000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 smtClean="0"/>
              <a:t>귀가 길고 허리춤에 나무 칼을 차고 있다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17410" name="Picture 2" descr="ì² íëë¦¬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1071561"/>
            <a:ext cx="4314825" cy="36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ë¤ë²ëë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700" y="276225"/>
            <a:ext cx="2790825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ë¤ë²ëë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087" y="304800"/>
            <a:ext cx="4250826" cy="311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ë¤ë²ëë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75" y="465027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íí¬ì ì¥ í´ì ì 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987" y="4616941"/>
            <a:ext cx="3344863" cy="224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16743" y="4813856"/>
            <a:ext cx="21162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smtClean="0"/>
              <a:t>엉성하게 만든 나무 느낌의 액자 형식</a:t>
            </a:r>
            <a:endParaRPr lang="ko-KR" altLang="en-US" sz="900"/>
          </a:p>
        </p:txBody>
      </p:sp>
      <p:sp>
        <p:nvSpPr>
          <p:cNvPr id="10" name="TextBox 9"/>
          <p:cNvSpPr txBox="1"/>
          <p:nvPr/>
        </p:nvSpPr>
        <p:spPr>
          <a:xfrm>
            <a:off x="6393589" y="3496041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/>
              <a:t>동화책 형식</a:t>
            </a:r>
            <a:endParaRPr lang="ko-KR" alt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9958040" y="3894639"/>
            <a:ext cx="11881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err="1" smtClean="0"/>
              <a:t>테마파크</a:t>
            </a:r>
            <a:r>
              <a:rPr lang="ko-KR" altLang="en-US" sz="900" dirty="0" smtClean="0"/>
              <a:t> 입구 형식</a:t>
            </a:r>
            <a:endParaRPr lang="ko-KR" altLang="en-US" sz="900" dirty="0"/>
          </a:p>
        </p:txBody>
      </p:sp>
      <p:sp>
        <p:nvSpPr>
          <p:cNvPr id="12" name="TextBox 11"/>
          <p:cNvSpPr txBox="1"/>
          <p:nvPr/>
        </p:nvSpPr>
        <p:spPr>
          <a:xfrm>
            <a:off x="7078150" y="4312142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/>
              <a:t>해적선 형식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53062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266699"/>
          </a:xfrm>
        </p:spPr>
        <p:txBody>
          <a:bodyPr>
            <a:normAutofit/>
          </a:bodyPr>
          <a:lstStyle/>
          <a:p>
            <a:r>
              <a:rPr lang="en-US" altLang="ko-KR" sz="1200" b="1" dirty="0" smtClean="0"/>
              <a:t>9</a:t>
            </a:r>
            <a:r>
              <a:rPr lang="ko-KR" altLang="en-US" sz="1200" b="1" smtClean="0"/>
              <a:t>월 빨간 머리 앤과</a:t>
            </a:r>
            <a:r>
              <a:rPr lang="en-US" altLang="ko-KR" sz="1200" b="1" dirty="0" smtClean="0"/>
              <a:t> </a:t>
            </a:r>
            <a:r>
              <a:rPr lang="ko-KR" altLang="en-US" sz="1200" b="1" smtClean="0"/>
              <a:t>다이애나 구도 </a:t>
            </a:r>
            <a:r>
              <a:rPr lang="en-US" altLang="ko-KR" sz="1200" b="1" dirty="0" smtClean="0"/>
              <a:t>(</a:t>
            </a:r>
            <a:r>
              <a:rPr lang="ko-KR" altLang="en-US" sz="1200" b="1" smtClean="0"/>
              <a:t>주제</a:t>
            </a:r>
            <a:r>
              <a:rPr lang="en-US" altLang="ko-KR" sz="1200" b="1" dirty="0" smtClean="0"/>
              <a:t>: </a:t>
            </a:r>
            <a:r>
              <a:rPr lang="ko-KR" altLang="en-US" sz="1200" b="1" smtClean="0"/>
              <a:t>소녀 </a:t>
            </a:r>
            <a:r>
              <a:rPr lang="ko-KR" altLang="en-US" sz="1200" b="1" smtClean="0"/>
              <a:t>소녀한 </a:t>
            </a:r>
            <a:r>
              <a:rPr lang="ko-KR" altLang="en-US" sz="1200" b="1" smtClean="0"/>
              <a:t>우정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pic>
        <p:nvPicPr>
          <p:cNvPr id="1026" name="Picture 2" descr="ë¹¨ê°ë¨¸ë¦¬ ì¤ê³¼ ë¤ì´ì ë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6" y="324329"/>
            <a:ext cx="2843829" cy="284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ë¹¨ê°ë¨¸ë¦¬ ì¤ê³¼ ë¤ì´ì ë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476" y="324329"/>
            <a:ext cx="3782112" cy="284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ë¹¨ê°ë¨¸ë¦¬ ì¤ê³¼ ë¤ì´ì ë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969" y="324329"/>
            <a:ext cx="4326162" cy="223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ë¹¨ê°ë¨¸ë¦¬ ì¤ê³¼ ë¤ì´ì ë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969" y="3266917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50" y="3471040"/>
            <a:ext cx="2361401" cy="2379111"/>
          </a:xfrm>
          <a:prstGeom prst="rect">
            <a:avLst/>
          </a:prstGeom>
        </p:spPr>
      </p:pic>
      <p:pic>
        <p:nvPicPr>
          <p:cNvPr id="1036" name="Picture 12" descr="ë°±í© ì¥ë¥´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476" y="3871956"/>
            <a:ext cx="3007536" cy="22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8459" y="3169456"/>
            <a:ext cx="27334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900" dirty="0" smtClean="0"/>
              <a:t>후보</a:t>
            </a:r>
            <a:r>
              <a:rPr lang="en-US" altLang="ko-KR" sz="900" dirty="0" smtClean="0"/>
              <a:t>1.</a:t>
            </a:r>
            <a:r>
              <a:rPr lang="ko-KR" altLang="en-US" sz="900" smtClean="0"/>
              <a:t>서로 </a:t>
            </a:r>
            <a:r>
              <a:rPr lang="ko-KR" altLang="en-US" sz="900" dirty="0" smtClean="0"/>
              <a:t>정겹게 마주보고 손을 마주 잡고 있다</a:t>
            </a:r>
            <a:r>
              <a:rPr lang="en-US" altLang="ko-KR" sz="900" dirty="0" smtClean="0"/>
              <a:t>.</a:t>
            </a:r>
            <a:endParaRPr lang="en-US" altLang="ko-KR" sz="9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078100" y="3168158"/>
            <a:ext cx="20008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900" dirty="0" smtClean="0"/>
              <a:t>후보</a:t>
            </a:r>
            <a:r>
              <a:rPr lang="en-US" altLang="ko-KR" sz="900" dirty="0" smtClean="0"/>
              <a:t>2. </a:t>
            </a:r>
            <a:r>
              <a:rPr lang="ko-KR" altLang="en-US" sz="900" smtClean="0"/>
              <a:t>서로 손을 잡고 달리고 있다</a:t>
            </a:r>
            <a:r>
              <a:rPr lang="en-US" altLang="ko-KR" sz="900" dirty="0" smtClean="0"/>
              <a:t>.</a:t>
            </a:r>
            <a:endParaRPr lang="en-US" altLang="ko-KR" sz="9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362655" y="2563119"/>
            <a:ext cx="19607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900" dirty="0" smtClean="0"/>
              <a:t>후보</a:t>
            </a:r>
            <a:r>
              <a:rPr lang="en-US" altLang="ko-KR" sz="900" dirty="0" smtClean="0"/>
              <a:t>3. </a:t>
            </a:r>
            <a:r>
              <a:rPr lang="ko-KR" altLang="en-US" sz="900" smtClean="0"/>
              <a:t>꽃밭을 둘이서 뛰놀고 있다</a:t>
            </a:r>
            <a:r>
              <a:rPr lang="en-US" altLang="ko-KR" sz="900" dirty="0" smtClean="0"/>
              <a:t>.</a:t>
            </a:r>
            <a:endParaRPr lang="en-US" altLang="ko-KR" sz="9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98691" y="5850151"/>
            <a:ext cx="28232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900" dirty="0" smtClean="0"/>
              <a:t>후보</a:t>
            </a:r>
            <a:r>
              <a:rPr lang="en-US" altLang="ko-KR" sz="900" dirty="0"/>
              <a:t>4</a:t>
            </a:r>
            <a:r>
              <a:rPr lang="en-US" altLang="ko-KR" sz="900" dirty="0" smtClean="0"/>
              <a:t>. </a:t>
            </a:r>
            <a:r>
              <a:rPr lang="ko-KR" altLang="en-US" sz="900" smtClean="0"/>
              <a:t>서로의 손가락을 이용해 하트를 만들고 있다</a:t>
            </a:r>
            <a:r>
              <a:rPr lang="en-US" altLang="ko-KR" sz="900" dirty="0" smtClean="0"/>
              <a:t>.</a:t>
            </a:r>
            <a:endParaRPr lang="en-US" altLang="ko-KR" sz="9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259606" y="6127403"/>
            <a:ext cx="28632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900" dirty="0" smtClean="0"/>
              <a:t>후보</a:t>
            </a:r>
            <a:r>
              <a:rPr lang="en-US" altLang="ko-KR" sz="900" dirty="0"/>
              <a:t>5</a:t>
            </a:r>
            <a:r>
              <a:rPr lang="en-US" altLang="ko-KR" sz="900" dirty="0" smtClean="0"/>
              <a:t>. </a:t>
            </a:r>
            <a:r>
              <a:rPr lang="ko-KR" altLang="en-US" sz="900" smtClean="0"/>
              <a:t>한쪽 다른 한쪽에게 팔짱을 끼고 기대고 있다</a:t>
            </a:r>
            <a:r>
              <a:rPr lang="en-US" altLang="ko-KR" sz="900" dirty="0" smtClean="0"/>
              <a:t>.</a:t>
            </a:r>
            <a:endParaRPr lang="en-US" altLang="ko-KR" sz="9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306983" y="6314918"/>
            <a:ext cx="29787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900" dirty="0" smtClean="0"/>
              <a:t>후보</a:t>
            </a:r>
            <a:r>
              <a:rPr lang="en-US" altLang="ko-KR" sz="900" dirty="0" smtClean="0"/>
              <a:t>6. </a:t>
            </a:r>
            <a:r>
              <a:rPr lang="ko-KR" altLang="en-US" sz="900" smtClean="0"/>
              <a:t>각각 포즈를 취한채 서서 정면을 바라보고 있다</a:t>
            </a:r>
            <a:r>
              <a:rPr lang="en-US" altLang="ko-KR" sz="900" dirty="0" smtClean="0"/>
              <a:t>.</a:t>
            </a:r>
            <a:endParaRPr lang="en-US" altLang="ko-KR" sz="900" dirty="0" smtClean="0"/>
          </a:p>
        </p:txBody>
      </p:sp>
    </p:spTree>
    <p:extLst>
      <p:ext uri="{BB962C8B-B14F-4D97-AF65-F5344CB8AC3E}">
        <p14:creationId xmlns:p14="http://schemas.microsoft.com/office/powerpoint/2010/main" val="2561342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0" y="1"/>
            <a:ext cx="12192000" cy="304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 smtClean="0"/>
              <a:t>6</a:t>
            </a:r>
            <a:r>
              <a:rPr lang="ko-KR" altLang="en-US" sz="1200" b="1" smtClean="0"/>
              <a:t>월 </a:t>
            </a:r>
            <a:r>
              <a:rPr lang="ko-KR" altLang="en-US" sz="1200" b="1" smtClean="0"/>
              <a:t>잔다르크 </a:t>
            </a:r>
            <a:r>
              <a:rPr lang="en-US" altLang="ko-KR" sz="1200" b="1" dirty="0" smtClean="0"/>
              <a:t>– </a:t>
            </a:r>
            <a:r>
              <a:rPr lang="ko-KR" altLang="en-US" sz="1200" b="1" smtClean="0"/>
              <a:t>천사 </a:t>
            </a:r>
            <a:r>
              <a:rPr lang="ko-KR" altLang="en-US" sz="1200" b="1" smtClean="0"/>
              <a:t>미카엘 </a:t>
            </a:r>
            <a:r>
              <a:rPr lang="en-US" altLang="ko-KR" sz="1200" b="1" dirty="0" smtClean="0"/>
              <a:t>(</a:t>
            </a:r>
            <a:r>
              <a:rPr lang="ko-KR" altLang="en-US" sz="1200" b="1" smtClean="0"/>
              <a:t>주제 </a:t>
            </a:r>
            <a:r>
              <a:rPr lang="en-US" altLang="ko-KR" sz="1200" b="1" dirty="0" smtClean="0"/>
              <a:t>: </a:t>
            </a:r>
            <a:r>
              <a:rPr lang="ko-KR" altLang="en-US" sz="1200" b="1" smtClean="0"/>
              <a:t>성스러운 영웅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473334" y="5657850"/>
            <a:ext cx="39613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smtClean="0"/>
              <a:t>전쟁터에서 군을 이끄는 </a:t>
            </a:r>
            <a:r>
              <a:rPr lang="ko-KR" altLang="en-US" sz="1000" dirty="0" err="1" smtClean="0"/>
              <a:t>잔다르크와</a:t>
            </a:r>
            <a:r>
              <a:rPr lang="ko-KR" altLang="en-US" sz="1000" dirty="0" smtClean="0"/>
              <a:t> 이를 뒤에서 보조하는 </a:t>
            </a:r>
            <a:r>
              <a:rPr lang="ko-KR" altLang="en-US" sz="1000" dirty="0" err="1" smtClean="0"/>
              <a:t>미카엘</a:t>
            </a:r>
            <a:endParaRPr lang="en-US" altLang="ko-KR" sz="1000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653702" y="1789882"/>
            <a:ext cx="5221275" cy="3647735"/>
            <a:chOff x="245407" y="937913"/>
            <a:chExt cx="7644468" cy="5340650"/>
          </a:xfrm>
        </p:grpSpPr>
        <p:pic>
          <p:nvPicPr>
            <p:cNvPr id="19458" name="Picture 2" descr="ìë¤ë¥´í¬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7875" y="2849562"/>
              <a:ext cx="4572000" cy="3429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6" name="Picture 2" descr="í°ë¦¬ì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52" b="6963"/>
            <a:stretch/>
          </p:blipFill>
          <p:spPr bwMode="auto">
            <a:xfrm>
              <a:off x="245407" y="937913"/>
              <a:ext cx="4099923" cy="2680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6415915" y="311027"/>
            <a:ext cx="5278553" cy="5077070"/>
            <a:chOff x="2684102" y="-2364824"/>
            <a:chExt cx="9351278" cy="8994339"/>
          </a:xfrm>
        </p:grpSpPr>
        <p:pic>
          <p:nvPicPr>
            <p:cNvPr id="19462" name="Picture 6" descr="JEANNE D ' ARC..........PARTAGE OF VERONIQE BAUGNIES...............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1270" y="2193809"/>
              <a:ext cx="2614110" cy="4435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64" name="Picture 8" descr=" 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9675" y="-2228850"/>
              <a:ext cx="3752850" cy="571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66" name="Picture 10" descr="statue de saint Michel Archange sur la Place de lâIndÃ©pendance Ã  Kiev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711" y="-2364824"/>
              <a:ext cx="3669216" cy="4729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68" name="Picture 12" descr="Hieronymus Wierix woodcut St Michael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4102" y="-2364824"/>
              <a:ext cx="2957137" cy="383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7497791" y="5607600"/>
            <a:ext cx="22429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err="1" smtClean="0"/>
              <a:t>미카엘에게서</a:t>
            </a:r>
            <a:r>
              <a:rPr lang="ko-KR" altLang="en-US" sz="1000" dirty="0" smtClean="0"/>
              <a:t> 계시를 받는 </a:t>
            </a:r>
            <a:r>
              <a:rPr lang="ko-KR" altLang="en-US" sz="1000" dirty="0" err="1" smtClean="0"/>
              <a:t>잔다르크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480842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0" y="1"/>
            <a:ext cx="12192000" cy="304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6</a:t>
            </a:r>
            <a:r>
              <a:rPr lang="ko-KR" altLang="en-US" sz="1200" b="1" smtClean="0"/>
              <a:t>월 </a:t>
            </a:r>
            <a:r>
              <a:rPr lang="ko-KR" altLang="en-US" sz="1200" b="1" smtClean="0"/>
              <a:t>잔다르크 </a:t>
            </a:r>
            <a:r>
              <a:rPr lang="en-US" altLang="ko-KR" sz="1200" b="1" dirty="0" smtClean="0"/>
              <a:t>– </a:t>
            </a:r>
            <a:r>
              <a:rPr lang="ko-KR" altLang="en-US" sz="1200" b="1" smtClean="0"/>
              <a:t>천사 </a:t>
            </a:r>
            <a:r>
              <a:rPr lang="ko-KR" altLang="en-US" sz="1200" b="1" smtClean="0"/>
              <a:t>미카엘 </a:t>
            </a:r>
            <a:r>
              <a:rPr lang="en-US" altLang="ko-KR" sz="1200" b="1" dirty="0" smtClean="0"/>
              <a:t>(</a:t>
            </a:r>
            <a:r>
              <a:rPr lang="ko-KR" altLang="en-US" sz="1200" b="1" smtClean="0"/>
              <a:t>주제 </a:t>
            </a:r>
            <a:r>
              <a:rPr lang="en-US" altLang="ko-KR" sz="1200" b="1" dirty="0" smtClean="0"/>
              <a:t>: </a:t>
            </a:r>
            <a:r>
              <a:rPr lang="ko-KR" altLang="en-US" sz="1200" b="1" smtClean="0"/>
              <a:t>대성당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514850" y="454175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smtClean="0"/>
              <a:t>대성당 느낌</a:t>
            </a:r>
            <a:endParaRPr lang="en-US" altLang="ko-KR" sz="1000" dirty="0" smtClean="0"/>
          </a:p>
        </p:txBody>
      </p:sp>
      <p:pic>
        <p:nvPicPr>
          <p:cNvPr id="20482" name="Picture 2" descr="Basilique Notre-Dame - MontrÃ©al - Quebec - Ca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199" y="1029503"/>
            <a:ext cx="3669216" cy="552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97"/>
          <a:stretch/>
        </p:blipFill>
        <p:spPr bwMode="auto">
          <a:xfrm>
            <a:off x="8449569" y="4311183"/>
            <a:ext cx="3762593" cy="254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성당 오르간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663" y="1176379"/>
            <a:ext cx="3136337" cy="313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카르무 성당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316" y="849771"/>
            <a:ext cx="4139590" cy="232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655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266699"/>
          </a:xfrm>
        </p:spPr>
        <p:txBody>
          <a:bodyPr>
            <a:normAutofit/>
          </a:bodyPr>
          <a:lstStyle/>
          <a:p>
            <a:r>
              <a:rPr lang="en-US" altLang="ko-KR" sz="1200" b="1" dirty="0" smtClean="0"/>
              <a:t>9</a:t>
            </a:r>
            <a:r>
              <a:rPr lang="ko-KR" altLang="en-US" sz="1200" b="1" smtClean="0"/>
              <a:t>월 빨간 </a:t>
            </a:r>
            <a:r>
              <a:rPr lang="ko-KR" altLang="en-US" sz="1200" b="1" dirty="0" smtClean="0"/>
              <a:t>머리 앤 </a:t>
            </a:r>
            <a:r>
              <a:rPr lang="en-US" altLang="ko-KR" sz="1200" b="1" dirty="0" smtClean="0"/>
              <a:t>– </a:t>
            </a:r>
            <a:r>
              <a:rPr lang="ko-KR" altLang="en-US" sz="1200" b="1" smtClean="0"/>
              <a:t>다이애나 스테인드 글라스 테두리 </a:t>
            </a:r>
            <a:r>
              <a:rPr lang="en-US" altLang="ko-KR" sz="1200" b="1" dirty="0" smtClean="0"/>
              <a:t>(</a:t>
            </a:r>
            <a:r>
              <a:rPr lang="ko-KR" altLang="en-US" sz="1200" b="1" smtClean="0"/>
              <a:t>주제 </a:t>
            </a:r>
            <a:r>
              <a:rPr lang="en-US" altLang="ko-KR" sz="1200" b="1" dirty="0" smtClean="0"/>
              <a:t>: </a:t>
            </a:r>
            <a:r>
              <a:rPr lang="ko-KR" altLang="en-US" sz="1200" b="1" smtClean="0"/>
              <a:t>단풍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1" y="335885"/>
            <a:ext cx="5789654" cy="2320605"/>
            <a:chOff x="0" y="335885"/>
            <a:chExt cx="8353303" cy="3348165"/>
          </a:xfrm>
        </p:grpSpPr>
        <p:pic>
          <p:nvPicPr>
            <p:cNvPr id="2050" name="Picture 2" descr="ë¨í íëë¦¬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35885"/>
              <a:ext cx="5005139" cy="3348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ë¨í íëë¦¬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5139" y="335885"/>
              <a:ext cx="3348164" cy="3348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7" y="3095727"/>
            <a:ext cx="2964273" cy="296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ë¨í íëë¦¬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283" y="470108"/>
            <a:ext cx="2927566" cy="216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ë¨í íëë¦¬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0" r="29569" b="36641"/>
          <a:stretch/>
        </p:blipFill>
        <p:spPr bwMode="auto">
          <a:xfrm>
            <a:off x="2640725" y="3095727"/>
            <a:ext cx="2976433" cy="296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ë¨í ì½ìëª¨ì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584" y="2594470"/>
            <a:ext cx="3910265" cy="296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32729" y="2725675"/>
            <a:ext cx="23070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1. </a:t>
            </a:r>
            <a:r>
              <a:rPr lang="ko-KR" altLang="en-US" sz="900" smtClean="0"/>
              <a:t>단순하게 단풍잎으로 테두리를 두른다</a:t>
            </a:r>
            <a:r>
              <a:rPr lang="en-US" altLang="ko-KR" sz="900" dirty="0" smtClean="0"/>
              <a:t>.</a:t>
            </a:r>
            <a:endParaRPr lang="ko-KR" altLang="en-US" sz="900"/>
          </a:p>
        </p:txBody>
      </p:sp>
      <p:sp>
        <p:nvSpPr>
          <p:cNvPr id="13" name="TextBox 12"/>
          <p:cNvSpPr txBox="1"/>
          <p:nvPr/>
        </p:nvSpPr>
        <p:spPr>
          <a:xfrm>
            <a:off x="1393770" y="6199220"/>
            <a:ext cx="3831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2. </a:t>
            </a:r>
            <a:r>
              <a:rPr lang="ko-KR" altLang="en-US" sz="900" smtClean="0"/>
              <a:t>기본적으로 액자 형식에 그 위에 단풍잎 몇 개가 장식하고 있는 형식</a:t>
            </a:r>
            <a:endParaRPr lang="ko-KR" altLang="en-US" sz="900"/>
          </a:p>
        </p:txBody>
      </p:sp>
      <p:sp>
        <p:nvSpPr>
          <p:cNvPr id="14" name="TextBox 13"/>
          <p:cNvSpPr txBox="1"/>
          <p:nvPr/>
        </p:nvSpPr>
        <p:spPr>
          <a:xfrm>
            <a:off x="8628760" y="5634289"/>
            <a:ext cx="1588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3. </a:t>
            </a:r>
            <a:r>
              <a:rPr lang="ko-KR" altLang="en-US" sz="900" smtClean="0"/>
              <a:t>단풍잎 모양의 엽서 형식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1421086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266699"/>
          </a:xfrm>
        </p:spPr>
        <p:txBody>
          <a:bodyPr>
            <a:normAutofit/>
          </a:bodyPr>
          <a:lstStyle/>
          <a:p>
            <a:r>
              <a:rPr lang="en-US" altLang="ko-KR" sz="1200" b="1" dirty="0" smtClean="0"/>
              <a:t>10</a:t>
            </a:r>
            <a:r>
              <a:rPr lang="ko-KR" altLang="en-US" sz="1200" b="1" smtClean="0"/>
              <a:t>월 달 토끼 </a:t>
            </a:r>
            <a:r>
              <a:rPr lang="ko-KR" altLang="en-US" sz="1200" b="1" dirty="0" err="1" smtClean="0"/>
              <a:t>묘묘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– </a:t>
            </a:r>
            <a:r>
              <a:rPr lang="ko-KR" altLang="en-US" sz="1200" b="1" smtClean="0"/>
              <a:t>토끼 소년 </a:t>
            </a:r>
            <a:r>
              <a:rPr lang="en-US" altLang="ko-KR" sz="1200" b="1" dirty="0" smtClean="0"/>
              <a:t>(</a:t>
            </a:r>
            <a:r>
              <a:rPr lang="ko-KR" altLang="en-US" sz="1200" b="1" smtClean="0"/>
              <a:t>주제</a:t>
            </a:r>
            <a:r>
              <a:rPr lang="en-US" altLang="ko-KR" sz="1200" b="1" dirty="0" smtClean="0"/>
              <a:t>: </a:t>
            </a:r>
            <a:r>
              <a:rPr lang="ko-KR" altLang="en-US" sz="1200" b="1" smtClean="0"/>
              <a:t>달토끼는 달에서 무엇을 하고 있을까</a:t>
            </a:r>
            <a:r>
              <a:rPr lang="en-US" altLang="ko-KR" sz="1200" b="1" dirty="0" smtClean="0"/>
              <a:t>?)</a:t>
            </a:r>
            <a:endParaRPr lang="ko-KR" altLang="en-US" sz="1200" b="1" dirty="0"/>
          </a:p>
        </p:txBody>
      </p:sp>
      <p:pic>
        <p:nvPicPr>
          <p:cNvPr id="2054" name="Picture 6" descr="ë¨ì ë¬í ë¼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556" y="862172"/>
            <a:ext cx="2983180" cy="298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215" y="862172"/>
            <a:ext cx="3039794" cy="30397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62807" y="3963769"/>
            <a:ext cx="21563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1. </a:t>
            </a:r>
            <a:r>
              <a:rPr lang="ko-KR" altLang="en-US" sz="900" smtClean="0"/>
              <a:t>달 </a:t>
            </a:r>
            <a:r>
              <a:rPr lang="ko-KR" altLang="en-US" sz="900" dirty="0" smtClean="0"/>
              <a:t>위에서 </a:t>
            </a:r>
            <a:r>
              <a:rPr lang="ko-KR" altLang="en-US" sz="900" dirty="0" err="1" smtClean="0"/>
              <a:t>사이좋게</a:t>
            </a:r>
            <a:r>
              <a:rPr lang="ko-KR" altLang="en-US" sz="900" dirty="0" smtClean="0"/>
              <a:t> 떡을 찧고 있다</a:t>
            </a:r>
            <a:r>
              <a:rPr lang="en-US" altLang="ko-KR" sz="900" dirty="0" smtClean="0"/>
              <a:t>.</a:t>
            </a:r>
            <a:endParaRPr lang="ko-KR" altLang="en-US" sz="900"/>
          </a:p>
        </p:txBody>
      </p:sp>
      <p:sp>
        <p:nvSpPr>
          <p:cNvPr id="7" name="TextBox 6"/>
          <p:cNvSpPr txBox="1"/>
          <p:nvPr/>
        </p:nvSpPr>
        <p:spPr>
          <a:xfrm>
            <a:off x="6096000" y="3963769"/>
            <a:ext cx="30844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2. </a:t>
            </a:r>
            <a:r>
              <a:rPr lang="ko-KR" altLang="en-US" sz="900" smtClean="0"/>
              <a:t>달 위에 나란히 앉아 사이좋게 떡을 나누어 먹고 있다</a:t>
            </a:r>
            <a:r>
              <a:rPr lang="en-US" altLang="ko-KR" sz="900" dirty="0" smtClean="0"/>
              <a:t>.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781621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266699"/>
          </a:xfrm>
        </p:spPr>
        <p:txBody>
          <a:bodyPr>
            <a:normAutofit/>
          </a:bodyPr>
          <a:lstStyle/>
          <a:p>
            <a:r>
              <a:rPr lang="en-US" altLang="ko-KR" sz="1200" b="1" dirty="0" smtClean="0"/>
              <a:t>10</a:t>
            </a:r>
            <a:r>
              <a:rPr lang="ko-KR" altLang="en-US" sz="1200" b="1" smtClean="0"/>
              <a:t>월 달 토끼 </a:t>
            </a:r>
            <a:r>
              <a:rPr lang="ko-KR" altLang="en-US" sz="1200" b="1" dirty="0" err="1" smtClean="0"/>
              <a:t>묘묘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– </a:t>
            </a:r>
            <a:r>
              <a:rPr lang="ko-KR" altLang="en-US" sz="1200" b="1" smtClean="0"/>
              <a:t>토끼 소년 </a:t>
            </a:r>
            <a:r>
              <a:rPr lang="en-US" altLang="ko-KR" sz="1200" b="1" dirty="0"/>
              <a:t>(</a:t>
            </a:r>
            <a:r>
              <a:rPr lang="ko-KR" altLang="en-US" sz="1200" b="1"/>
              <a:t>주제</a:t>
            </a:r>
            <a:r>
              <a:rPr lang="en-US" altLang="ko-KR" sz="1200" b="1" dirty="0"/>
              <a:t>: </a:t>
            </a:r>
            <a:r>
              <a:rPr lang="ko-KR" altLang="en-US" sz="1200" b="1" smtClean="0"/>
              <a:t>달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pic>
        <p:nvPicPr>
          <p:cNvPr id="4100" name="Picture 4" descr="ë¬ëª¨ì íëë¦¬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5" t="10984" r="64816" b="57361"/>
          <a:stretch/>
        </p:blipFill>
        <p:spPr bwMode="auto">
          <a:xfrm rot="1677675">
            <a:off x="2837630" y="2417452"/>
            <a:ext cx="3014760" cy="25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ë³´ë¦ë¬ íëë¦¬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101" y="2102141"/>
            <a:ext cx="2754267" cy="275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ë³´ë¦ë¬ íëë¦¬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631" y="2102141"/>
            <a:ext cx="2825248" cy="282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4622119"/>
            <a:ext cx="27174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smtClean="0"/>
              <a:t>초승달 중앙에 </a:t>
            </a:r>
            <a:r>
              <a:rPr lang="ko-KR" altLang="en-US" sz="1000" dirty="0" err="1" smtClean="0"/>
              <a:t>스테인드</a:t>
            </a:r>
            <a:r>
              <a:rPr lang="ko-KR" altLang="en-US" sz="1000" dirty="0" smtClean="0"/>
              <a:t> 글라스가 있는 형식</a:t>
            </a:r>
            <a:endParaRPr lang="en-US" altLang="ko-KR" sz="1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003101" y="4888972"/>
            <a:ext cx="2890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smtClean="0"/>
              <a:t>단순 원형 보름달에 달맞이 꽃으로 장식된 형식</a:t>
            </a:r>
            <a:endParaRPr lang="en-US" altLang="ko-KR" sz="1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8965344" y="4927388"/>
            <a:ext cx="2550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smtClean="0"/>
              <a:t>달맞이 꽃 뒤로 뜬 크고 둥근 보름달 형식</a:t>
            </a:r>
            <a:endParaRPr lang="en-US" altLang="ko-KR" sz="1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782698" y="4642751"/>
            <a:ext cx="3063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smtClean="0"/>
              <a:t>초승달 모양 배 위에 </a:t>
            </a:r>
            <a:r>
              <a:rPr lang="ko-KR" altLang="en-US" sz="1000" dirty="0" err="1" smtClean="0"/>
              <a:t>스테인드</a:t>
            </a:r>
            <a:r>
              <a:rPr lang="ko-KR" altLang="en-US" sz="1000" dirty="0" smtClean="0"/>
              <a:t> 글라스가 있는 형식</a:t>
            </a:r>
            <a:endParaRPr lang="en-US" altLang="ko-KR" sz="1000" dirty="0" smtClean="0"/>
          </a:p>
        </p:txBody>
      </p:sp>
      <p:pic>
        <p:nvPicPr>
          <p:cNvPr id="4098" name="Picture 2" descr="ë¬ëª¨ì íëë¦¬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6" y="2102141"/>
            <a:ext cx="2503879" cy="25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 설명선 2"/>
          <p:cNvSpPr/>
          <p:nvPr/>
        </p:nvSpPr>
        <p:spPr>
          <a:xfrm>
            <a:off x="4068492" y="1410030"/>
            <a:ext cx="1150709" cy="590013"/>
          </a:xfrm>
          <a:prstGeom prst="wedgeRectCallout">
            <a:avLst>
              <a:gd name="adj1" fmla="val -54400"/>
              <a:gd name="adj2" fmla="val 1560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그림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802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266699"/>
          </a:xfrm>
        </p:spPr>
        <p:txBody>
          <a:bodyPr>
            <a:normAutofit/>
          </a:bodyPr>
          <a:lstStyle/>
          <a:p>
            <a:r>
              <a:rPr lang="en-US" altLang="ko-KR" sz="1200" b="1" dirty="0" smtClean="0"/>
              <a:t>11</a:t>
            </a:r>
            <a:r>
              <a:rPr lang="ko-KR" altLang="en-US" sz="1200" b="1" smtClean="0"/>
              <a:t>월 구미호 </a:t>
            </a:r>
            <a:r>
              <a:rPr lang="en-US" altLang="ko-KR" sz="1200" b="1" dirty="0" smtClean="0"/>
              <a:t>– </a:t>
            </a:r>
            <a:r>
              <a:rPr lang="ko-KR" altLang="en-US" sz="1200" b="1" smtClean="0"/>
              <a:t>늑대인간 </a:t>
            </a:r>
            <a:r>
              <a:rPr lang="en-US" altLang="ko-KR" sz="1200" b="1" dirty="0" smtClean="0"/>
              <a:t>(</a:t>
            </a:r>
            <a:r>
              <a:rPr lang="ko-KR" altLang="en-US" sz="1200" b="1" smtClean="0"/>
              <a:t>주제</a:t>
            </a:r>
            <a:r>
              <a:rPr lang="en-US" altLang="ko-KR" sz="1200" b="1" dirty="0" smtClean="0"/>
              <a:t>: </a:t>
            </a:r>
            <a:r>
              <a:rPr lang="ko-KR" altLang="en-US" sz="1200" b="1" smtClean="0"/>
              <a:t>오싹오싹 </a:t>
            </a:r>
            <a:r>
              <a:rPr lang="ko-KR" altLang="en-US" sz="1200" b="1" smtClean="0"/>
              <a:t>할로윈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760"/>
            <a:ext cx="1819275" cy="2514600"/>
          </a:xfrm>
          <a:prstGeom prst="rect">
            <a:avLst/>
          </a:prstGeom>
        </p:spPr>
      </p:pic>
      <p:pic>
        <p:nvPicPr>
          <p:cNvPr id="6148" name="Picture 4" descr="í ë¡ì ì¼ë¬ì¤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7" r="28024"/>
          <a:stretch/>
        </p:blipFill>
        <p:spPr bwMode="auto">
          <a:xfrm>
            <a:off x="3917731" y="409936"/>
            <a:ext cx="2104697" cy="251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í ë¡ì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597" y="3309737"/>
            <a:ext cx="3566984" cy="252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u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9986"/>
            <a:ext cx="2263807" cy="226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appy halloween (bluekomadori.tumblr.com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412" y="0"/>
            <a:ext cx="2187300" cy="291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Pumkaboo Picking (by Bedupolker) | PokÃ©mon #anim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037" y="3309737"/>
            <a:ext cx="1890991" cy="292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Cute vintage owl, full moon and jack-o-lantern illustration. #vintage #Hallowee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281" y="0"/>
            <a:ext cx="2098130" cy="291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5128365"/>
            <a:ext cx="30187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1. </a:t>
            </a:r>
            <a:r>
              <a:rPr lang="ko-KR" altLang="en-US" sz="1000" smtClean="0"/>
              <a:t>호박 </a:t>
            </a:r>
            <a:r>
              <a:rPr lang="ko-KR" altLang="en-US" sz="1000" dirty="0" smtClean="0"/>
              <a:t>속에 늑대인간과 </a:t>
            </a:r>
            <a:r>
              <a:rPr lang="ko-KR" altLang="en-US" sz="1000" smtClean="0"/>
              <a:t>구미호가 환호하고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679472" y="2926037"/>
            <a:ext cx="49712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2. </a:t>
            </a:r>
            <a:r>
              <a:rPr lang="ko-KR" altLang="en-US" sz="1000" smtClean="0"/>
              <a:t>구미호가 할로윈 호박 위에 앉아 잇고 그 뒤로 늑대인간이 귀신 흉내를 내고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3327085" y="5831595"/>
            <a:ext cx="36760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3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구미호와 늑대인간이 친근하게 서서 정면을 바라보고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6876015" y="6233397"/>
            <a:ext cx="3163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4. </a:t>
            </a:r>
            <a:r>
              <a:rPr lang="ko-KR" altLang="en-US" sz="1000" smtClean="0"/>
              <a:t>늑대인간과 구미호가 서로 호박을 들고 놀고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8262092" y="2914317"/>
            <a:ext cx="36760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5. </a:t>
            </a:r>
            <a:r>
              <a:rPr lang="ko-KR" altLang="en-US" sz="1000" smtClean="0"/>
              <a:t>늑대인간과 구미호가 달을 배경으로 나뭇가지에 앉아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12569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266699"/>
          </a:xfrm>
        </p:spPr>
        <p:txBody>
          <a:bodyPr>
            <a:normAutofit/>
          </a:bodyPr>
          <a:lstStyle/>
          <a:p>
            <a:r>
              <a:rPr lang="en-US" altLang="ko-KR" sz="1200" b="1" dirty="0" smtClean="0"/>
              <a:t>11</a:t>
            </a:r>
            <a:r>
              <a:rPr lang="ko-KR" altLang="en-US" sz="1200" b="1" smtClean="0"/>
              <a:t>월 구미호 </a:t>
            </a:r>
            <a:r>
              <a:rPr lang="en-US" altLang="ko-KR" sz="1200" b="1" dirty="0" smtClean="0"/>
              <a:t>– </a:t>
            </a:r>
            <a:r>
              <a:rPr lang="ko-KR" altLang="en-US" sz="1200" b="1" smtClean="0"/>
              <a:t>늑대인간 </a:t>
            </a:r>
            <a:r>
              <a:rPr lang="en-US" altLang="ko-KR" sz="1200" b="1" dirty="0" smtClean="0"/>
              <a:t>(</a:t>
            </a:r>
            <a:r>
              <a:rPr lang="ko-KR" altLang="en-US" sz="1200" b="1" smtClean="0"/>
              <a:t>주제 </a:t>
            </a:r>
            <a:r>
              <a:rPr lang="en-US" altLang="ko-KR" sz="1200" b="1" dirty="0" smtClean="0"/>
              <a:t>: </a:t>
            </a:r>
            <a:r>
              <a:rPr lang="ko-KR" altLang="en-US" sz="1200" b="1" smtClean="0"/>
              <a:t>할로윈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pic>
        <p:nvPicPr>
          <p:cNvPr id="5122" name="Picture 2" descr="ë³´ë¦ë¬ íëë¦¬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591"/>
            <a:ext cx="3685425" cy="500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í ë¡ì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74" b="54815"/>
          <a:stretch/>
        </p:blipFill>
        <p:spPr bwMode="auto">
          <a:xfrm>
            <a:off x="775954" y="1204567"/>
            <a:ext cx="2133516" cy="200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í ë¡ì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0" y="3659413"/>
            <a:ext cx="428625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í ë¡ì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598" y="3659413"/>
            <a:ext cx="3248152" cy="302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í ë¡ì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058" y="1048345"/>
            <a:ext cx="3029942" cy="261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ê±°ë¯¸ì¤ ì¤íì¸ë ê¸ë¼ì¤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424" y="252394"/>
            <a:ext cx="1675947" cy="235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747" y="5261843"/>
            <a:ext cx="3977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1. </a:t>
            </a:r>
            <a:r>
              <a:rPr lang="ko-KR" altLang="en-US" sz="1000" smtClean="0"/>
              <a:t>할로윈 나무기둥 사이에 거미줄 형식의 스테인드 글라스가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5030809" y="3236753"/>
            <a:ext cx="38779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보름달형식의 원형을 할로윈 호박과 나무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성등이 꾸미고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83668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276224"/>
          </a:xfrm>
        </p:spPr>
        <p:txBody>
          <a:bodyPr>
            <a:normAutofit/>
          </a:bodyPr>
          <a:lstStyle/>
          <a:p>
            <a:r>
              <a:rPr lang="en-US" altLang="ko-KR" sz="1200" b="1" dirty="0" smtClean="0"/>
              <a:t>12</a:t>
            </a:r>
            <a:r>
              <a:rPr lang="ko-KR" altLang="en-US" sz="1200" b="1" smtClean="0"/>
              <a:t>월 성냥팔이 </a:t>
            </a:r>
            <a:r>
              <a:rPr lang="ko-KR" altLang="en-US" sz="1200" b="1" dirty="0" smtClean="0"/>
              <a:t>소녀 </a:t>
            </a:r>
            <a:r>
              <a:rPr lang="en-US" altLang="ko-KR" sz="1200" b="1" dirty="0" smtClean="0"/>
              <a:t>– </a:t>
            </a:r>
            <a:r>
              <a:rPr lang="ko-KR" altLang="en-US" sz="1200" b="1" smtClean="0"/>
              <a:t>안데르센 </a:t>
            </a:r>
            <a:r>
              <a:rPr lang="en-US" altLang="ko-KR" sz="1200" b="1" dirty="0" smtClean="0"/>
              <a:t>(</a:t>
            </a:r>
            <a:r>
              <a:rPr lang="ko-KR" altLang="en-US" sz="1200" b="1" smtClean="0"/>
              <a:t>주제 </a:t>
            </a:r>
            <a:r>
              <a:rPr lang="en-US" altLang="ko-KR" sz="1200" b="1" dirty="0" smtClean="0"/>
              <a:t>: </a:t>
            </a:r>
            <a:r>
              <a:rPr lang="ko-KR" altLang="en-US" sz="1200" b="1" smtClean="0"/>
              <a:t>크리스마스의 의미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76225"/>
            <a:ext cx="47371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smtClean="0"/>
              <a:t>안데르센이 자신의 손 위에 </a:t>
            </a:r>
            <a:r>
              <a:rPr lang="ko-KR" altLang="en-US" sz="1000" dirty="0" err="1" smtClean="0"/>
              <a:t>눈속에</a:t>
            </a:r>
            <a:r>
              <a:rPr lang="ko-KR" altLang="en-US" sz="1000" smtClean="0"/>
              <a:t> 파묻힌 성냥팔이 소녀를 쓰다듬어 주고 있다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  <p:pic>
        <p:nvPicPr>
          <p:cNvPr id="7184" name="Picture 16" descr="ëª¨ìë íí¼í°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107315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637" y="1073149"/>
            <a:ext cx="5067756" cy="3051175"/>
          </a:xfrm>
          <a:prstGeom prst="rect">
            <a:avLst/>
          </a:prstGeom>
        </p:spPr>
      </p:pic>
      <p:pic>
        <p:nvPicPr>
          <p:cNvPr id="7188" name="Picture 20" descr="ëª¨ìë íí¼í°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637" y="4213362"/>
            <a:ext cx="6100763" cy="256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Moana and Te Fit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854" y="1069974"/>
            <a:ext cx="1981146" cy="234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265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276224"/>
          </a:xfrm>
        </p:spPr>
        <p:txBody>
          <a:bodyPr>
            <a:normAutofit/>
          </a:bodyPr>
          <a:lstStyle/>
          <a:p>
            <a:r>
              <a:rPr lang="en-US" altLang="ko-KR" sz="1200" b="1" dirty="0" smtClean="0"/>
              <a:t>12</a:t>
            </a:r>
            <a:r>
              <a:rPr lang="ko-KR" altLang="en-US" sz="1200" b="1" smtClean="0"/>
              <a:t>월 성냥팔이 </a:t>
            </a:r>
            <a:r>
              <a:rPr lang="ko-KR" altLang="en-US" sz="1200" b="1" dirty="0" smtClean="0"/>
              <a:t>소녀 </a:t>
            </a:r>
            <a:r>
              <a:rPr lang="en-US" altLang="ko-KR" sz="1200" b="1" dirty="0" smtClean="0"/>
              <a:t>– </a:t>
            </a:r>
            <a:r>
              <a:rPr lang="ko-KR" altLang="en-US" sz="1200" b="1" smtClean="0"/>
              <a:t>안데르센 </a:t>
            </a:r>
            <a:r>
              <a:rPr lang="en-US" altLang="ko-KR" sz="1200" b="1" dirty="0" smtClean="0"/>
              <a:t>(</a:t>
            </a:r>
            <a:r>
              <a:rPr lang="ko-KR" altLang="en-US" sz="1200" b="1" smtClean="0"/>
              <a:t>주제</a:t>
            </a:r>
            <a:r>
              <a:rPr lang="en-US" altLang="ko-KR" sz="1200" b="1" dirty="0" smtClean="0"/>
              <a:t>: </a:t>
            </a:r>
            <a:r>
              <a:rPr lang="ko-KR" altLang="en-US" sz="1200" b="1" smtClean="0"/>
              <a:t>크리스마스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66168" y="6367540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err="1" smtClean="0"/>
              <a:t>스노우볼</a:t>
            </a:r>
            <a:r>
              <a:rPr lang="ko-KR" altLang="en-US" sz="1000" dirty="0" smtClean="0"/>
              <a:t> 형식</a:t>
            </a:r>
            <a:endParaRPr lang="en-US" altLang="ko-KR" sz="1000" dirty="0" smtClean="0"/>
          </a:p>
        </p:txBody>
      </p:sp>
      <p:pic>
        <p:nvPicPr>
          <p:cNvPr id="7170" name="Picture 2" descr="Alex Willmore | Drawn to better | Astound.us                                                                                                                                                                                 Mo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66" y="499190"/>
            <a:ext cx="1857082" cy="242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hristmas illustration of a cute deer with holly berries - stock 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228" y="564591"/>
            <a:ext cx="2439691" cy="242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 Christmas wreath illustration designed for a range of greeting cards for Blackoliv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919" y="499190"/>
            <a:ext cx="2318396" cy="230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hristmas â iPhone wallpap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15" y="3721148"/>
            <a:ext cx="1872390" cy="265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kushexi: âIâm ready for sweater weather to arrive already! â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770" y="1022192"/>
            <a:ext cx="3884747" cy="541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ê´ë ¨ ì´ë¯¸ì§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601" y="3246518"/>
            <a:ext cx="3179169" cy="319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48497" y="2919537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err="1" smtClean="0"/>
              <a:t>루돌프</a:t>
            </a:r>
            <a:r>
              <a:rPr lang="ko-KR" altLang="en-US" sz="1000" dirty="0" smtClean="0"/>
              <a:t> 장식</a:t>
            </a:r>
            <a:endParaRPr lang="en-US" altLang="ko-KR" sz="1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599917" y="2988018"/>
            <a:ext cx="1276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smtClean="0"/>
              <a:t>리본 </a:t>
            </a:r>
            <a:r>
              <a:rPr lang="en-US" altLang="ko-KR" sz="1000" dirty="0" smtClean="0"/>
              <a:t>&amp; </a:t>
            </a:r>
            <a:r>
              <a:rPr lang="ko-KR" altLang="en-US" sz="1000" smtClean="0"/>
              <a:t>겨우살이풀</a:t>
            </a:r>
            <a:endParaRPr lang="en-US" altLang="ko-KR" sz="10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752136" y="2796426"/>
            <a:ext cx="1729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smtClean="0"/>
              <a:t>크리스마스 원형 장식 형식</a:t>
            </a:r>
            <a:endParaRPr lang="en-US" altLang="ko-KR" sz="10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6189426" y="6471774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smtClean="0"/>
              <a:t>따뜻한 난로 형식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915420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</TotalTime>
  <Words>688</Words>
  <Application>Microsoft Office PowerPoint</Application>
  <PresentationFormat>와이드스크린</PresentationFormat>
  <Paragraphs>83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스테인드글라스 작물 컨셉</vt:lpstr>
      <vt:lpstr>9월 빨간 머리 앤과 다이애나 구도 (주제: 소녀 소녀한 우정)</vt:lpstr>
      <vt:lpstr>9월 빨간 머리 앤 – 다이애나 스테인드 글라스 테두리 (주제 : 단풍)</vt:lpstr>
      <vt:lpstr>10월 달 토끼 묘묘 – 토끼 소년 (주제: 달토끼는 달에서 무엇을 하고 있을까?)</vt:lpstr>
      <vt:lpstr>10월 달 토끼 묘묘 – 토끼 소년 (주제: 달)</vt:lpstr>
      <vt:lpstr>11월 구미호 – 늑대인간 (주제: 오싹오싹 할로윈)</vt:lpstr>
      <vt:lpstr>11월 구미호 – 늑대인간 (주제 : 할로윈)</vt:lpstr>
      <vt:lpstr>12월 성냥팔이 소녀 – 안데르센 (주제 : 크리스마스의 의미)</vt:lpstr>
      <vt:lpstr>12월 성냥팔이 소녀 – 안데르센 (주제: 크리스마스)</vt:lpstr>
      <vt:lpstr>1월 백설공주 – 왕자 (주제 : 왕자와 공주)</vt:lpstr>
      <vt:lpstr>1월 백설공주 – 왕자 (주제 : 거울)</vt:lpstr>
      <vt:lpstr>2월 아나스타시야 – 알렉세이(아나스타시야의 동생) (주제: 다정한 남매)</vt:lpstr>
      <vt:lpstr>2월 아나스타시야 – 알렉세이(아나스타시야의 동생) (주제 : 황제 가문 느낌)</vt:lpstr>
      <vt:lpstr>3월 백조의 호수 오데뜨 – 흑조 오딜 (주제 : 흑과 백)</vt:lpstr>
      <vt:lpstr>3월 백조의 호수 오데뜨 – 흑조 오딜 (주제: 흑과 백)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109</cp:revision>
  <dcterms:created xsi:type="dcterms:W3CDTF">2018-03-26T00:25:31Z</dcterms:created>
  <dcterms:modified xsi:type="dcterms:W3CDTF">2018-04-02T05:21:48Z</dcterms:modified>
</cp:coreProperties>
</file>